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2564904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6-7 лет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муниципальное  дошкольное образовательное учреждение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«Детский сад № 105 «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Мальвина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» г. Волжского Волгоградской области»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29322" y="5357826"/>
            <a:ext cx="292086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Подготовила: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Абдразакова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катерина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Равильевна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29124" y="6215082"/>
            <a:ext cx="51809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2020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2857496"/>
            <a:ext cx="75724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ребенка 6 – 7 летнего возраста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формируется самооценка на основе осознания успешности своей деятельности.</a:t>
            </a:r>
          </a:p>
          <a:p>
            <a:pPr algn="ctr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 В качестве важнейшего новообразования является соподчинение мотивов. Осознание мотива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 должен», «я смогу»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постепенно начинает преобладать над мотивом «я хочу».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492896"/>
            <a:ext cx="78215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запоминает 7-10 картинок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запоминает 7-10 слов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рассказывает наизусть несколько стихотворений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пересказывает близко к тексту прочитанное произведение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57884" y="260648"/>
            <a:ext cx="3286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Память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492896"/>
            <a:ext cx="77768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способен удерживать внимание в процессе НОД в течение 30 мин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наблюдается переход от непроизвольного к произвольному вниманию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находит отличия между предметами, выполняет здания по предложенному образцу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571480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492896"/>
            <a:ext cx="784887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определяет последовательность событий с 5-7 карточками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складывает разрезную картинку из 6-7-х частей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находит и объясняет нелепые ситуации на картинках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находит среди предложенных  4-й лишний предмет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анализирует, систематизирует </a:t>
            </a:r>
            <a:r>
              <a:rPr lang="ru-RU" sz="2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группирует </a:t>
            </a: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объекты по различным признакам, устанавливают простые причинно-следственные связи.</a:t>
            </a:r>
            <a:endParaRPr lang="ru-RU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285728"/>
            <a:ext cx="47148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Мышление- логическое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449101"/>
            <a:ext cx="8028384" cy="3223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5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умеет считать до 10 и в обратном порядке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знает цифры, соотносит цифру с количеством предметов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понимает значение математических знаков, может, используя счетный материал, прибавлять и отнимать в пределах 10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43702" y="642918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420888"/>
            <a:ext cx="77048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имеет достаточно богатый словарный запас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участвует в беседе, высказывать свое собственное мнение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составляет связный рассказ по сюжетной картинке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четко произносит все звуки</a:t>
            </a:r>
          </a:p>
          <a:p>
            <a:pPr>
              <a:buFont typeface="Wingdings" pitchFamily="2" charset="2"/>
              <a:buChar char="§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357166"/>
            <a:ext cx="37925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428868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имя, фамилию, количество лет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части суток 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знает название родного города, страны, домашний адрес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времена года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достаточный кругозор знаний перед поступлением в школу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03886" y="357166"/>
            <a:ext cx="3540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Познание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996952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внимание!!!</a:t>
            </a:r>
            <a:endParaRPr lang="ru-RU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197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c400</dc:creator>
  <cp:lastModifiedBy>c400</cp:lastModifiedBy>
  <cp:revision>42</cp:revision>
  <dcterms:created xsi:type="dcterms:W3CDTF">2016-09-13T14:47:41Z</dcterms:created>
  <dcterms:modified xsi:type="dcterms:W3CDTF">2020-09-07T08:59:13Z</dcterms:modified>
</cp:coreProperties>
</file>